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1" r:id="rId2"/>
    <p:sldId id="272" r:id="rId3"/>
    <p:sldId id="275" r:id="rId4"/>
    <p:sldId id="276" r:id="rId5"/>
    <p:sldId id="274" r:id="rId6"/>
    <p:sldId id="277" r:id="rId7"/>
    <p:sldId id="273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33CC"/>
    <a:srgbClr val="9900CC"/>
    <a:srgbClr val="33CC33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2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6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236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44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23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71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9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9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7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6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7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9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3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0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604B6-F1A3-48AB-AABE-FCC0CC22DE96}" type="datetimeFigureOut">
              <a:rPr lang="en-US" smtClean="0"/>
              <a:t>10-02-2022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339D9B-B79A-41B5-B691-F971AA1F6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0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45EEE1-63BB-4D1B-92A8-174596DA1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8763" y="222143"/>
            <a:ext cx="10734674" cy="600817"/>
          </a:xfrm>
        </p:spPr>
        <p:txBody>
          <a:bodyPr>
            <a:normAutofit/>
          </a:bodyPr>
          <a:lstStyle/>
          <a:p>
            <a:pPr algn="ctr"/>
            <a:r>
              <a:rPr lang="en-US" sz="30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i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</a:t>
            </a:r>
            <a:r>
              <a:rPr lang="en-US" sz="30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000" b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 TẬP </a:t>
            </a:r>
            <a:r>
              <a:rPr lang="en-US" sz="3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KIỂU MẢNG MỘT CHIỀU</a:t>
            </a:r>
            <a:endParaRPr lang="en-US" sz="3000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3917" y="1624404"/>
            <a:ext cx="2371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2733" y="2195250"/>
            <a:ext cx="2329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0153" y="3299035"/>
            <a:ext cx="1850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80153" y="2774531"/>
            <a:ext cx="1919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80153" y="3798372"/>
            <a:ext cx="743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Nhập mảng với số phần tử cho trước, xuất mảng thoả đk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1189" y="4260053"/>
            <a:ext cx="5614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Khởi tạo mảng, in ra giá trị max và vị trí?</a:t>
            </a:r>
            <a:endParaRPr lang="en-US" sz="24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469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336" y="272534"/>
            <a:ext cx="9111158" cy="87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Cho mảng nguyên B gồm 7 phần tử: 7, 10, 5, 8, 12, 9, 6.</a:t>
            </a:r>
          </a:p>
          <a:p>
            <a:pPr lvl="0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Tính 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tổng các phần </a:t>
            </a: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tử trong mảng 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lớn hơn </a:t>
            </a: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 được nhập từ bàn phím</a:t>
            </a:r>
            <a:endParaRPr lang="en-US" sz="1200" b="1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7189" y="1892927"/>
            <a:ext cx="805927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70510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HD: - khai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báo và khởi tạo </a:t>
            </a: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mảng nguyên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 </a:t>
            </a: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gồm 7 phần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</a:p>
          <a:p>
            <a:pPr>
              <a:spcAft>
                <a:spcPts val="0"/>
              </a:spcAft>
              <a:tabLst>
                <a:tab pos="270510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int B[7]={7,10,5,8,12,9,6};</a:t>
            </a:r>
            <a:endParaRPr lang="en-US" i="1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	- khai báo biến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tong, x </a:t>
            </a: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và khởi tạo giá trị ban đầu cho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tong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int tong=0, x;</a:t>
            </a:r>
            <a:endParaRPr lang="en-US" i="1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- nhập x </a:t>
            </a:r>
            <a:endParaRPr lang="en-US" i="1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cout&lt;&lt;"Nhap x:";</a:t>
            </a:r>
            <a:endParaRPr lang="en-US" i="1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cin&gt;&gt;x;</a:t>
            </a:r>
            <a:endParaRPr lang="en-US" i="1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- vòng lặp for và if (lớn hơn x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for(int i=0;i&lt;7;i++)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if(B[i]&gt;x)</a:t>
            </a:r>
            <a:endParaRPr lang="en-US" i="1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- công thức tính tong và xuất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tong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tong=tong+B[i];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cout&lt;&lt;tong;</a:t>
            </a:r>
            <a:endParaRPr lang="en-US" i="1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z="2400" i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336" y="272534"/>
            <a:ext cx="9111158" cy="87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Cho mảng nguyên B gồm 7 phần tử: 7, 10, 5, 8, 12, 9, 6.</a:t>
            </a:r>
          </a:p>
          <a:p>
            <a:pPr lvl="0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Tính 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tổng các phần </a:t>
            </a: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tử trong mảng 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lớn hơn </a:t>
            </a: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 được nhập từ bàn phím</a:t>
            </a:r>
            <a:endParaRPr lang="en-US" sz="1200" b="1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1" y="1151429"/>
            <a:ext cx="1002254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70510" algn="l"/>
              </a:tabLst>
            </a:pP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HD: - khai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báo và khởi tạo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mảng nguyên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gồm 7 phần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</a:p>
          <a:p>
            <a:pPr>
              <a:spcAft>
                <a:spcPts val="0"/>
              </a:spcAft>
              <a:tabLst>
                <a:tab pos="270510" algn="l"/>
              </a:tabLst>
            </a:pPr>
            <a:r>
              <a:rPr lang="en-US" sz="160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int B[7]={7,10,5,8,12,9,6}</a:t>
            </a:r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khai báo biến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tong, x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và khởi tạo giá trị ban đầu cho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tong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int tong=0, x;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-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nhập x </a:t>
            </a:r>
            <a:endParaRPr lang="en-US" i="1" smtClean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cout&lt;&lt;"Nhap x:"; cin&gt;&gt;x;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vòng lặp for và if (lớn hơn x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for(int i=0; i&lt;7; i++)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if(a[i]&gt;x)</a:t>
            </a:r>
          </a:p>
          <a:p>
            <a:pPr>
              <a:tabLst>
                <a:tab pos="270510" algn="l"/>
                <a:tab pos="540385" algn="l"/>
              </a:tabLst>
            </a:pP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công thức tính tong và xuất tong</a:t>
            </a:r>
            <a:endParaRPr lang="en-US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tong=tong+a[i];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cout&lt;&lt;"Tong la:"&lt;&lt;tong;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94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0" y="-228600"/>
            <a:ext cx="129540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336" y="272534"/>
            <a:ext cx="9414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tabLst>
                <a:tab pos="270510" algn="l"/>
              </a:tabLst>
            </a:pPr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Cho mảng nguyên A gồm 7 phần tử: 7, 10, 5, 8, 12, 9, 6. Sắp xếp mảng A theo chiều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tăng dần</a:t>
            </a:r>
            <a:endParaRPr lang="en-US" sz="1200" b="1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8336" y="830614"/>
            <a:ext cx="1056344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>
              <a:spcAft>
                <a:spcPts val="0"/>
              </a:spcAft>
              <a:tabLst>
                <a:tab pos="270510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HD: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khai báo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và khởi tạo mảng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nguyên A gồm 7 phần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</a:p>
          <a:p>
            <a:pPr marL="270510">
              <a:spcAft>
                <a:spcPts val="0"/>
              </a:spcAft>
              <a:tabLst>
                <a:tab pos="270510" algn="l"/>
              </a:tabLst>
            </a:pPr>
            <a:endParaRPr lang="en-US" sz="12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-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dùng 2 vòng lặp for và if để so sánh hai phần tử liền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kề</a:t>
            </a: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z="1200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(int i=0; i&lt;6; i++)</a:t>
            </a: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for (int j=i+1; j&lt;7; j++)</a:t>
            </a: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{ if (A[i]</a:t>
            </a: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A[j])</a:t>
            </a:r>
          </a:p>
          <a:p>
            <a:pPr marL="270510">
              <a:tabLst>
                <a:tab pos="270510" algn="l"/>
                <a:tab pos="540385" algn="l"/>
              </a:tabLst>
            </a:pP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- 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 biến tam để hoán đổi vị trí phần tử</a:t>
            </a:r>
            <a:endParaRPr lang="en-US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{ tam=A[i];</a:t>
            </a: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A[i]=A[j];</a:t>
            </a: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A[j]=tam;}</a:t>
            </a: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}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mảng vừa được sắp xếp</a:t>
            </a:r>
          </a:p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for(int i=0;i&lt;7;i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++)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&lt;&lt;A[i]&lt;&lt;" ";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98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0" y="-228600"/>
            <a:ext cx="129540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336" y="272534"/>
            <a:ext cx="8001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 Nhập mảng nguyên A gồm 5 phần tử.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Đếm số phần tử có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tận cùng là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8336" y="75395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270510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HD: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khai báo mảng nguyên A gồm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 tử, biến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</a:t>
            </a:r>
          </a:p>
          <a:p>
            <a:pPr>
              <a:spcAft>
                <a:spcPts val="0"/>
              </a:spcAft>
              <a:tabLst>
                <a:tab pos="270510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int dem=0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int A[5];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-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 mảng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-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vòng lặp for và if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(lấy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 trị tận cùng là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for(int i=0; i&lt;5;i++)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if(A[i</a:t>
            </a: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]%10==3)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  </a:t>
            </a: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 thức dem và xuất </a:t>
            </a:r>
            <a:r>
              <a:rPr lang="en-US" i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</a:t>
            </a:r>
          </a:p>
          <a:p>
            <a:pPr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dem=dem+1;</a:t>
            </a:r>
            <a:endParaRPr lang="en-US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>
              <a:spcAft>
                <a:spcPts val="0"/>
              </a:spcAft>
              <a:tabLst>
                <a:tab pos="270510" algn="l"/>
              </a:tabLst>
            </a:pP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0" y="-228600"/>
            <a:ext cx="129540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27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1794</TotalTime>
  <Words>273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THPT PHÚ HÒA Tổ Tin học - Lớp 10</dc:title>
  <dc:creator>Vo Thi Huynh Giang</dc:creator>
  <cp:lastModifiedBy>Minh1082QN</cp:lastModifiedBy>
  <cp:revision>155</cp:revision>
  <dcterms:created xsi:type="dcterms:W3CDTF">2021-08-29T02:17:03Z</dcterms:created>
  <dcterms:modified xsi:type="dcterms:W3CDTF">2022-02-10T12:59:47Z</dcterms:modified>
</cp:coreProperties>
</file>